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2EC51-6B07-458E-B831-F8C6189FAA07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0E92A-9927-492B-A374-03A29D1B35BA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260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0E92A-9927-492B-A374-03A29D1B35BA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0E92A-9927-492B-A374-03A29D1B35BA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0E92A-9927-492B-A374-03A29D1B35BA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0E92A-9927-492B-A374-03A29D1B35BA}" type="slidenum">
              <a:rPr lang="fr-FR" smtClean="0"/>
              <a:pPr/>
              <a:t>4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0E92A-9927-492B-A374-03A29D1B35BA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87767-8156-415D-9E17-857E094FC161}" type="datetimeFigureOut">
              <a:rPr lang="fr-FR" smtClean="0"/>
              <a:pPr/>
              <a:t>01/11/2011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1379B-2308-41EB-B928-D3F83B98A216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Il est comment?</a:t>
            </a:r>
            <a:br>
              <a:rPr lang="fr-FR" dirty="0" smtClean="0"/>
            </a:br>
            <a:r>
              <a:rPr lang="fr-FR" dirty="0" smtClean="0"/>
              <a:t>Elle est comment?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s://ipass.amityregion5.org/school/ipass/syspersonimage.html?Person=0x00000000000224f2&amp;type=stude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" name="AutoShape 4" descr="https://ipass.amityregion5.org/school/ipass/syspersonimage.html?Person=0x00000000000224f2&amp;type=studen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" name="AutoShape 6" descr="https://ipass.amityregion5.org/school/ipass/syspersonimage.html?Person=0x00000000000224f2&amp;type=studen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" name="AutoShape 8" descr="https://ipass.amityregion5.org/school/ipass/syspersonimage.html?Person=0x00000000000224f2&amp;type=student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AutoShape 10" descr="https://ipass.amityregion5.org/school/ipass/syspersonimage.html?Person=0x00000000000224f2&amp;type=studen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" name="AutoShape 12" descr="https://ipass.amityregion5.org/school/ipass/syspersonimage.html?Person=0x00000000000224f2&amp;type=student"/>
          <p:cNvSpPr>
            <a:spLocks noChangeAspect="1" noChangeArrowheads="1"/>
          </p:cNvSpPr>
          <p:nvPr/>
        </p:nvSpPr>
        <p:spPr bwMode="auto">
          <a:xfrm>
            <a:off x="155575" y="-731838"/>
            <a:ext cx="1143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AutoShape 14" descr="https://ipass.amityregion5.org/school/ipass/syspersonimage.html?Person=0x00000000000224f2&amp;type=student"/>
          <p:cNvSpPr>
            <a:spLocks noChangeAspect="1" noChangeArrowheads="1"/>
          </p:cNvSpPr>
          <p:nvPr/>
        </p:nvSpPr>
        <p:spPr bwMode="auto">
          <a:xfrm>
            <a:off x="307975" y="-579438"/>
            <a:ext cx="1143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1" t="26120" r="28918" b="11941"/>
          <a:stretch/>
        </p:blipFill>
        <p:spPr bwMode="auto">
          <a:xfrm>
            <a:off x="2667000" y="1143000"/>
            <a:ext cx="3452885" cy="453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60375" y="1447800"/>
            <a:ext cx="19711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Mathieu est sympa</a:t>
            </a:r>
          </a:p>
          <a:p>
            <a:r>
              <a:rPr lang="en-US" smtClean="0"/>
              <a:t>(sympathique)</a:t>
            </a:r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765175" y="3408528"/>
            <a:ext cx="1205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Il est gentil</a:t>
            </a:r>
            <a:endParaRPr lang="fr-FR"/>
          </a:p>
        </p:txBody>
      </p:sp>
      <p:sp>
        <p:nvSpPr>
          <p:cNvPr id="13" name="TextBox 12"/>
          <p:cNvSpPr txBox="1"/>
          <p:nvPr/>
        </p:nvSpPr>
        <p:spPr>
          <a:xfrm>
            <a:off x="765175" y="5029200"/>
            <a:ext cx="1438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Il est marrant</a:t>
            </a:r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6119885" y="1524000"/>
            <a:ext cx="3024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Il a les cheveux courts</a:t>
            </a:r>
          </a:p>
          <a:p>
            <a:r>
              <a:rPr lang="en-US" smtClean="0"/>
              <a:t>(Il n’a pas les cheveux longs)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411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t2.gstatic.com/images?q=tbn:ANd9GcR7CbAhyAFaPf9-9mCNW7wFdLJsav281qdYhW6ejoUxHEs73D8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976313"/>
            <a:ext cx="5613988" cy="42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263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hottestbollywoodnews.com/wp-content/uploads/2011/06/Carla-Bruni-Pin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636" y="304800"/>
            <a:ext cx="3138826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37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2.gstatic.com/images?q=tbn:ANd9GcTMOtzzd2eJuJCDYeX9qnHkmxbMYYMlnfnmOMDsp1UW1V9BaNbDZ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447800"/>
            <a:ext cx="2971800" cy="524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20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upload.wikimedia.org/wikipedia/commons/thumb/9/96/Benedykt_xvi-crop.jpg/220px-Benedykt_xvi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762000"/>
            <a:ext cx="4038600" cy="508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9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yao-ming-houston-rocket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95600" y="381000"/>
            <a:ext cx="3307593" cy="5821363"/>
          </a:xfrm>
        </p:spPr>
      </p:pic>
      <p:sp>
        <p:nvSpPr>
          <p:cNvPr id="5" name="TextBox 4"/>
          <p:cNvSpPr txBox="1"/>
          <p:nvPr/>
        </p:nvSpPr>
        <p:spPr>
          <a:xfrm>
            <a:off x="914400" y="1600200"/>
            <a:ext cx="1676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Il est grand</a:t>
            </a:r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6324600" y="685800"/>
            <a:ext cx="2110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Il a les cheveux noirs</a:t>
            </a:r>
            <a:endParaRPr lang="fr-FR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3124200"/>
            <a:ext cx="1294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Il est sportif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ashion_paris_PINK_blonde_2.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90800" y="914400"/>
            <a:ext cx="4021074" cy="5600382"/>
          </a:xfrm>
        </p:spPr>
      </p:pic>
      <p:sp>
        <p:nvSpPr>
          <p:cNvPr id="5" name="TextBox 4"/>
          <p:cNvSpPr txBox="1"/>
          <p:nvPr/>
        </p:nvSpPr>
        <p:spPr>
          <a:xfrm>
            <a:off x="568657" y="2715904"/>
            <a:ext cx="1475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Elle est mince</a:t>
            </a:r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6643187" y="1295400"/>
            <a:ext cx="25008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mtClean="0"/>
              <a:t>Elle </a:t>
            </a:r>
            <a:r>
              <a:rPr lang="fr-FR" dirty="0" smtClean="0"/>
              <a:t>a les cheveux blonds</a:t>
            </a:r>
            <a:endParaRPr lang="fr-FR" dirty="0"/>
          </a:p>
        </p:txBody>
      </p:sp>
      <p:sp>
        <p:nvSpPr>
          <p:cNvPr id="2" name="Rectangle 1"/>
          <p:cNvSpPr/>
          <p:nvPr/>
        </p:nvSpPr>
        <p:spPr>
          <a:xfrm>
            <a:off x="533400" y="3650776"/>
            <a:ext cx="1559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/>
              <a:t>Elle est blonde</a:t>
            </a:r>
            <a:endParaRPr lang="fr-FR" dirty="0"/>
          </a:p>
        </p:txBody>
      </p:sp>
      <p:sp>
        <p:nvSpPr>
          <p:cNvPr id="3" name="TextBox 2"/>
          <p:cNvSpPr txBox="1"/>
          <p:nvPr/>
        </p:nvSpPr>
        <p:spPr>
          <a:xfrm>
            <a:off x="6643187" y="1969532"/>
            <a:ext cx="1540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Elle a un chien</a:t>
            </a:r>
            <a:endParaRPr lang="fr-FR"/>
          </a:p>
        </p:txBody>
      </p:sp>
      <p:sp>
        <p:nvSpPr>
          <p:cNvPr id="8" name="TextBox 7"/>
          <p:cNvSpPr txBox="1"/>
          <p:nvPr/>
        </p:nvSpPr>
        <p:spPr>
          <a:xfrm>
            <a:off x="6781800" y="2900570"/>
            <a:ext cx="1536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Elle a un beret</a:t>
            </a:r>
            <a:endParaRPr lang="fr-FR"/>
          </a:p>
        </p:txBody>
      </p:sp>
      <p:sp>
        <p:nvSpPr>
          <p:cNvPr id="9" name="TextBox 8"/>
          <p:cNvSpPr txBox="1"/>
          <p:nvPr/>
        </p:nvSpPr>
        <p:spPr>
          <a:xfrm>
            <a:off x="568657" y="4495800"/>
            <a:ext cx="15575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Elle est grande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emo-how-to-make-your-painting-sparkl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295400"/>
            <a:ext cx="5760508" cy="4320381"/>
          </a:xfrm>
        </p:spPr>
      </p:pic>
      <p:sp>
        <p:nvSpPr>
          <p:cNvPr id="5" name="TextBox 4"/>
          <p:cNvSpPr txBox="1"/>
          <p:nvPr/>
        </p:nvSpPr>
        <p:spPr>
          <a:xfrm>
            <a:off x="3200400" y="5880332"/>
            <a:ext cx="246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Elle a les cheveux blancs</a:t>
            </a:r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4310199" y="672026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Elle est créative</a:t>
            </a:r>
            <a:endParaRPr lang="fr-FR" dirty="0"/>
          </a:p>
        </p:txBody>
      </p:sp>
      <p:sp>
        <p:nvSpPr>
          <p:cNvPr id="7" name="TextBox 6"/>
          <p:cNvSpPr txBox="1"/>
          <p:nvPr/>
        </p:nvSpPr>
        <p:spPr>
          <a:xfrm>
            <a:off x="2133600" y="672026"/>
            <a:ext cx="135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Elle est âgée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st2_5624791-nerd-student-studies-his-homework-har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19200" y="1219200"/>
            <a:ext cx="6307236" cy="4282281"/>
          </a:xfrm>
        </p:spPr>
      </p:pic>
      <p:sp>
        <p:nvSpPr>
          <p:cNvPr id="5" name="TextBox 4"/>
          <p:cNvSpPr txBox="1"/>
          <p:nvPr/>
        </p:nvSpPr>
        <p:spPr>
          <a:xfrm>
            <a:off x="1828800" y="762000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Il est intelligent</a:t>
            </a:r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5784573" y="674132"/>
            <a:ext cx="12849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Il est timide</a:t>
            </a:r>
            <a:endParaRPr lang="fr-FR" dirty="0"/>
          </a:p>
        </p:txBody>
      </p:sp>
      <p:sp>
        <p:nvSpPr>
          <p:cNvPr id="7" name="TextBox 6"/>
          <p:cNvSpPr txBox="1"/>
          <p:nvPr/>
        </p:nvSpPr>
        <p:spPr>
          <a:xfrm>
            <a:off x="1752600" y="5791200"/>
            <a:ext cx="2183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Il a les </a:t>
            </a:r>
            <a:r>
              <a:rPr lang="fr-FR" smtClean="0"/>
              <a:t>cheveux bruns</a:t>
            </a:r>
            <a:endParaRPr lang="fr-FR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954215" y="671857"/>
            <a:ext cx="135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Il </a:t>
            </a:r>
            <a:r>
              <a:rPr lang="en-US" err="1" smtClean="0"/>
              <a:t>est</a:t>
            </a:r>
            <a:r>
              <a:rPr lang="en-US" smtClean="0"/>
              <a:t> sérieux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543800" y="762000"/>
            <a:ext cx="1126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Il est brun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DANIEL-CRA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33600" y="1752600"/>
            <a:ext cx="5019300" cy="4086225"/>
          </a:xfrm>
        </p:spPr>
      </p:pic>
      <p:sp>
        <p:nvSpPr>
          <p:cNvPr id="5" name="TextBox 4"/>
          <p:cNvSpPr txBox="1"/>
          <p:nvPr/>
        </p:nvSpPr>
        <p:spPr>
          <a:xfrm>
            <a:off x="2566199" y="6096000"/>
            <a:ext cx="1815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Il a les </a:t>
            </a:r>
            <a:r>
              <a:rPr lang="en-US" dirty="0" err="1" smtClean="0"/>
              <a:t>yeux</a:t>
            </a:r>
            <a:r>
              <a:rPr lang="en-US" dirty="0" smtClean="0"/>
              <a:t> bleus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536629" y="958334"/>
            <a:ext cx="12208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Il </a:t>
            </a:r>
            <a:r>
              <a:rPr lang="en-US" dirty="0" err="1" smtClean="0"/>
              <a:t>est</a:t>
            </a:r>
            <a:r>
              <a:rPr lang="en-US" dirty="0" smtClean="0"/>
              <a:t> blond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019800" y="958334"/>
            <a:ext cx="1025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Il </a:t>
            </a:r>
            <a:r>
              <a:rPr lang="en-US" dirty="0" err="1" smtClean="0"/>
              <a:t>est</a:t>
            </a:r>
            <a:r>
              <a:rPr lang="en-US" dirty="0" smtClean="0"/>
              <a:t> fort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267200" y="968570"/>
            <a:ext cx="1150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Il est beau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0309-Clipart-Illustration-Of-A-Lazy-White-Man-In-A-Tank-Top-And-Boxers-Reclined-In-A-Green-Lazy-Chair-Sleeping-And-Holding-A-Lit-Cigarette-Down-Near-A-Book-On-The-Flo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3619" y="1752600"/>
            <a:ext cx="5715000" cy="4203700"/>
          </a:xfrm>
        </p:spPr>
      </p:pic>
      <p:sp>
        <p:nvSpPr>
          <p:cNvPr id="5" name="TextBox 4"/>
          <p:cNvSpPr txBox="1"/>
          <p:nvPr/>
        </p:nvSpPr>
        <p:spPr>
          <a:xfrm>
            <a:off x="4267200" y="762000"/>
            <a:ext cx="1621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Il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paresseux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4343400"/>
            <a:ext cx="10776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Il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gros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667000" y="6400800"/>
            <a:ext cx="16886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Il n’est pas beau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ruella-de-vil-b-web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76500" y="2291556"/>
            <a:ext cx="4191000" cy="3143250"/>
          </a:xfrm>
        </p:spPr>
      </p:pic>
      <p:sp>
        <p:nvSpPr>
          <p:cNvPr id="5" name="TextBox 4"/>
          <p:cNvSpPr txBox="1"/>
          <p:nvPr/>
        </p:nvSpPr>
        <p:spPr>
          <a:xfrm>
            <a:off x="2667000" y="11430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Elle est méchante</a:t>
            </a:r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5001275" y="1149824"/>
            <a:ext cx="1475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Elle </a:t>
            </a:r>
            <a:r>
              <a:rPr lang="en-US" dirty="0" err="1" smtClean="0"/>
              <a:t>est</a:t>
            </a:r>
            <a:r>
              <a:rPr lang="en-US" dirty="0" smtClean="0"/>
              <a:t> mince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59507" y="5558346"/>
            <a:ext cx="3224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Elle a les </a:t>
            </a:r>
            <a:r>
              <a:rPr lang="en-US" dirty="0" err="1" smtClean="0"/>
              <a:t>cheveux</a:t>
            </a:r>
            <a:r>
              <a:rPr lang="en-US" dirty="0" smtClean="0"/>
              <a:t> </a:t>
            </a:r>
            <a:r>
              <a:rPr lang="en-US" dirty="0" err="1" smtClean="0"/>
              <a:t>blancs</a:t>
            </a:r>
            <a:r>
              <a:rPr lang="en-US" dirty="0" smtClean="0"/>
              <a:t> et noirs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657600" y="1828800"/>
            <a:ext cx="1900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Elle n’est pas belle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delivery.superstock.com/WI/223/1566/PreviewComp/SuperStock_1566-5605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447800"/>
            <a:ext cx="3505200" cy="526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838200"/>
            <a:ext cx="1209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Il est jeune</a:t>
            </a:r>
          </a:p>
          <a:p>
            <a:r>
              <a:rPr lang="en-US" smtClean="0"/>
              <a:t>(Il a 3 ans)</a:t>
            </a:r>
            <a:endParaRPr lang="fr-FR"/>
          </a:p>
        </p:txBody>
      </p:sp>
      <p:sp>
        <p:nvSpPr>
          <p:cNvPr id="5" name="TextBox 4"/>
          <p:cNvSpPr txBox="1"/>
          <p:nvPr/>
        </p:nvSpPr>
        <p:spPr>
          <a:xfrm>
            <a:off x="914736" y="3352800"/>
            <a:ext cx="11001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Il est roux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4267200"/>
            <a:ext cx="1392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Il est mignon</a:t>
            </a:r>
            <a:endParaRPr lang="fr-FR"/>
          </a:p>
        </p:txBody>
      </p:sp>
      <p:sp>
        <p:nvSpPr>
          <p:cNvPr id="7" name="TextBox 6"/>
          <p:cNvSpPr txBox="1"/>
          <p:nvPr/>
        </p:nvSpPr>
        <p:spPr>
          <a:xfrm>
            <a:off x="814860" y="2350532"/>
            <a:ext cx="1123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Il est petit</a:t>
            </a:r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154</Words>
  <Application>Microsoft Office PowerPoint</Application>
  <PresentationFormat>On-screen Show (4:3)</PresentationFormat>
  <Paragraphs>45</Paragraphs>
  <Slides>14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Il est comment? Elle est comment?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est comment? Elle est comment?</dc:title>
  <dc:creator>youngch</dc:creator>
  <cp:lastModifiedBy>youngch</cp:lastModifiedBy>
  <cp:revision>8</cp:revision>
  <dcterms:created xsi:type="dcterms:W3CDTF">2010-10-22T18:04:32Z</dcterms:created>
  <dcterms:modified xsi:type="dcterms:W3CDTF">2011-11-01T19:16:20Z</dcterms:modified>
</cp:coreProperties>
</file>